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6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</p:sldIdLst>
  <p:sldSz cx="9144000" cy="5143500" type="screen16x9"/>
  <p:notesSz cx="6858000" cy="9144000"/>
  <p:embeddedFontLst>
    <p:embeddedFont>
      <p:font typeface="Palatino Linotype" panose="02040502050505030304" pitchFamily="18" charset="0"/>
      <p:regular r:id="rId14"/>
      <p:bold r:id="rId15"/>
      <p:italic r:id="rId16"/>
      <p:boldItalic r:id="rId17"/>
    </p:embeddedFont>
    <p:embeddedFont>
      <p:font typeface="Proxima Nova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0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2"/>
          </p:nvPr>
        </p:nvSpPr>
        <p:spPr>
          <a:xfrm>
            <a:off x="387975" y="789025"/>
            <a:ext cx="8520600" cy="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_AND_BODY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3"/>
          </p:nvPr>
        </p:nvSpPr>
        <p:spPr>
          <a:xfrm>
            <a:off x="386975" y="8640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3"/>
          </p:nvPr>
        </p:nvSpPr>
        <p:spPr>
          <a:xfrm>
            <a:off x="386975" y="7878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aipedagogia.blogspot.com/2013/10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bolesdelchaco.blogspot.com/2017/04/eucalipto.html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82378-F16C-C19A-9501-538D293E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303379"/>
            <a:ext cx="8520600" cy="572700"/>
          </a:xfrm>
        </p:spPr>
        <p:txBody>
          <a:bodyPr>
            <a:noAutofit/>
          </a:bodyPr>
          <a:lstStyle/>
          <a:p>
            <a:r>
              <a:rPr lang="es-ES" sz="8800" dirty="0">
                <a:latin typeface="Palatino Linotype" panose="02040502050505030304" pitchFamily="18" charset="0"/>
              </a:rPr>
              <a:t>DIDGERIDOO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C9F57B-7457-F565-6DD5-321B78742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577" y="378185"/>
            <a:ext cx="8520600" cy="34164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239D7E0-EA16-6D90-12F4-505D403120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A9FAD8-04D4-193C-6760-FF4CE2BC6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213851" y="899726"/>
            <a:ext cx="9144000" cy="17545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3FBCC5-D105-2279-C53B-1B94947E3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0800000" flipV="1">
            <a:off x="435076" y="2418053"/>
            <a:ext cx="4277033" cy="230692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83E4B71-70F2-197A-2AD2-1E375F72214F}"/>
              </a:ext>
            </a:extLst>
          </p:cNvPr>
          <p:cNvSpPr/>
          <p:nvPr/>
        </p:nvSpPr>
        <p:spPr>
          <a:xfrm>
            <a:off x="6860520" y="4078442"/>
            <a:ext cx="21606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Darío Fernández ™</a:t>
            </a:r>
          </a:p>
          <a:p>
            <a:pPr algn="ctr"/>
            <a:r>
              <a:rPr lang="es-ES" sz="1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2º B ESO</a:t>
            </a:r>
            <a:r>
              <a:rPr lang="es-ES" sz="1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6929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3500" y="375969"/>
            <a:ext cx="8520600" cy="572700"/>
          </a:xfrm>
        </p:spPr>
        <p:txBody>
          <a:bodyPr>
            <a:normAutofit/>
          </a:bodyPr>
          <a:lstStyle/>
          <a:p>
            <a:r>
              <a:rPr dirty="0"/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1407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Continued Evolution: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The didgeridoo continues to evolve, with new techniques and styles emerging.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Global Awareness: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Increased global awareness and appreciation for the didgeridoo and Aboriginal culture.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Preservation Efforts: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Ongoing efforts to preserve traditional knowledge and promote ethical practices.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1aofjwv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Aswin Raj on Unsplash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916E08-61C7-8123-4C45-6841E431B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AB385C-EFA2-72EB-305E-F048DCA1D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305C60-A843-14F6-40D3-23A1192C84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6092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525" y="297387"/>
            <a:ext cx="8520600" cy="572700"/>
          </a:xfrm>
        </p:spPr>
        <p:txBody>
          <a:bodyPr>
            <a:normAutofit/>
          </a:bodyPr>
          <a:lstStyle/>
          <a:p>
            <a:r>
              <a:rPr dirty="0"/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228600" y="1508670"/>
            <a:ext cx="8686800" cy="1729382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Ancient Musical Instrument: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The didgeridoo, also known as a yidaki, is a wind instrument developed by Indigenous Australians of northern Australia.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Cultural Significance: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Used in various ceremonies and cultural practices, it holds significant spiritual importance in Aboriginal culture.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Unique Sound: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Characterized by its deep, resonant sound, the didgeridoo is often described as producing a drone or continuous tone.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3443" y="434430"/>
            <a:ext cx="8520600" cy="572700"/>
          </a:xfrm>
        </p:spPr>
        <p:txBody>
          <a:bodyPr>
            <a:normAutofit/>
          </a:bodyPr>
          <a:lstStyle/>
          <a:p>
            <a:r>
              <a:rPr dirty="0"/>
              <a:t>History of the Didgeridoo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228600" y="1508670"/>
            <a:ext cx="8686800" cy="1523702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Ancient Origins: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The didgeridoo is believed to be over 1,500 years old, making it one of the world's oldest musical instruments.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Traditional Use: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Initially used by Indigenous Australians in ceremonies, storytelling, and spiritual rituals.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Evolution: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While the basic design has remained the same, techniques and materials have evolved over centuries.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8532" y="486812"/>
            <a:ext cx="8520600" cy="572700"/>
          </a:xfrm>
        </p:spPr>
        <p:txBody>
          <a:bodyPr>
            <a:normAutofit/>
          </a:bodyPr>
          <a:lstStyle/>
          <a:p>
            <a:r>
              <a:t>Cultural Significance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228600" y="1508670"/>
            <a:ext cx="8686800" cy="1523702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Spiritual Symbol: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The didgeridoo is considered a sacred instrument, believed to connect the physical and spiritual worlds.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Ceremonial Use: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Used in various ceremonies, including initiation rites, healing rituals, and storytelling.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Symbol of Identity: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Represents the cultural identity and heritage of Aboriginal people, symbolizing their connection to the land and ancestors.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3312" y="488741"/>
            <a:ext cx="8520600" cy="572700"/>
          </a:xfrm>
        </p:spPr>
        <p:txBody>
          <a:bodyPr>
            <a:normAutofit/>
          </a:bodyPr>
          <a:lstStyle/>
          <a:p>
            <a:r>
              <a:rPr dirty="0"/>
              <a:t>Construction of the Didgeridoo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1407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Traditional Materials: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Originally made from eucalyptus trees hollowed out by termites.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Modern Materials: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Contemporary didgeridoos can be made from a variety of materials including bamboo, agave, and PVC.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Crafting Process: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Traditional crafting involves selecting, cutting, and decorating the wood, often with intricate designs.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wdj0ub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900" b="0" i="0" dirty="0" err="1">
                <a:solidFill>
                  <a:srgbClr val="616161"/>
                </a:solidFill>
                <a:latin typeface="Proxima Nova"/>
              </a:rPr>
              <a:t>Unsplash</a:t>
            </a:r>
            <a:endParaRPr sz="900" b="0" i="0" dirty="0">
              <a:solidFill>
                <a:srgbClr val="616161"/>
              </a:solidFill>
              <a:latin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456" y="434430"/>
            <a:ext cx="8520600" cy="572700"/>
          </a:xfrm>
        </p:spPr>
        <p:txBody>
          <a:bodyPr>
            <a:normAutofit/>
          </a:bodyPr>
          <a:lstStyle/>
          <a:p>
            <a:r>
              <a:rPr dirty="0"/>
              <a:t>Playing Techniques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Basic Techniques: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Involves buzzing the lips and modulating the sound with tongue and mouth movements.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Circular Breathing: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A key technique where players breathe in through the nose while simultaneously expelling air through the mouth, allowing for continuous sound production.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Advanced Techniques: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Includes vocalizing into the instrument, creating rhythmic patterns, and incorporating various effects to enhance the sound.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1aofjwv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 dirty="0" err="1">
                <a:solidFill>
                  <a:srgbClr val="616161"/>
                </a:solidFill>
                <a:latin typeface="Proxima Nova"/>
              </a:rPr>
              <a:t>Unsplash</a:t>
            </a:r>
            <a:endParaRPr sz="900" b="0" i="0" dirty="0">
              <a:solidFill>
                <a:srgbClr val="616161"/>
              </a:solidFill>
              <a:latin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2164" y="434430"/>
            <a:ext cx="8520600" cy="572700"/>
          </a:xfrm>
        </p:spPr>
        <p:txBody>
          <a:bodyPr>
            <a:normAutofit/>
          </a:bodyPr>
          <a:lstStyle/>
          <a:p>
            <a:r>
              <a:rPr dirty="0"/>
              <a:t>Contemporary Use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346424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Fusion with Other Genres: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The didgeridoo is increasingly being incorporated into modern music genres like rock, jazz, and electronic music.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Notable Players: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Artists like Xavier Rudd and William Barton have popularized the didgeridoo in contemporary music scenes.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Innovative Techniques: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Modern players are experimenting with new techniques and electronic modifications to create unique sounds.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z6w5yzf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 dirty="0" err="1">
                <a:solidFill>
                  <a:srgbClr val="616161"/>
                </a:solidFill>
                <a:latin typeface="Proxima Nova"/>
              </a:rPr>
              <a:t>Unsplash</a:t>
            </a:r>
            <a:endParaRPr sz="900" b="0" i="0" dirty="0">
              <a:solidFill>
                <a:srgbClr val="616161"/>
              </a:solidFill>
              <a:latin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4875" y="434430"/>
            <a:ext cx="8520600" cy="572700"/>
          </a:xfrm>
        </p:spPr>
        <p:txBody>
          <a:bodyPr>
            <a:normAutofit/>
          </a:bodyPr>
          <a:lstStyle/>
          <a:p>
            <a:r>
              <a:rPr dirty="0"/>
              <a:t>Global Influence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346424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International Appeal: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The unique sound of the didgeridoo has captivated audiences worldwide, leading to its use in various global music projects.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Cultural Exchange: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Workshops and festivals around the world promote cultural exchange and appreciation of Aboriginal traditions.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Integration in Music: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Incorporated into diverse musical genres and performances, showcasing its versatility and appeal.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8n47gy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 dirty="0" err="1">
                <a:solidFill>
                  <a:srgbClr val="616161"/>
                </a:solidFill>
                <a:latin typeface="Proxima Nova"/>
              </a:rPr>
              <a:t>Unsplash</a:t>
            </a:r>
            <a:endParaRPr sz="900" b="0" i="0" dirty="0">
              <a:solidFill>
                <a:srgbClr val="616161"/>
              </a:solidFill>
              <a:latin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449" y="560477"/>
            <a:ext cx="8520600" cy="572700"/>
          </a:xfrm>
        </p:spPr>
        <p:txBody>
          <a:bodyPr>
            <a:normAutofit/>
          </a:bodyPr>
          <a:lstStyle/>
          <a:p>
            <a:r>
              <a:rPr dirty="0"/>
              <a:t>Preservation of Tradition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9634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9634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963465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Cultural Preservation: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Efforts are being made to preserve traditional crafting methods and playing techniques of the didgeridoo.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Educational Programs: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Workshops and educational programs help to teach the younger generation and interested individuals about the cultural significance and techniques of the didgeridoo.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Cultural Exchange: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Promoting understanding and respect through cultural exchange programs that highlight the importance of the didgeridoo in Aboriginal culture.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9634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8hrgb2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 dirty="0" err="1">
                <a:solidFill>
                  <a:srgbClr val="616161"/>
                </a:solidFill>
                <a:latin typeface="Proxima Nova"/>
              </a:rPr>
              <a:t>Unsplash</a:t>
            </a:r>
            <a:endParaRPr sz="900" b="0" i="0" dirty="0">
              <a:solidFill>
                <a:srgbClr val="616161"/>
              </a:solidFill>
              <a:latin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63D297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585</Words>
  <Application>Microsoft Office PowerPoint</Application>
  <PresentationFormat>Presentación en pantalla (16:9)</PresentationFormat>
  <Paragraphs>47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Palatino Linotype</vt:lpstr>
      <vt:lpstr>Arial</vt:lpstr>
      <vt:lpstr>Proxima Nova</vt:lpstr>
      <vt:lpstr>Spearmint</vt:lpstr>
      <vt:lpstr>DIDGERIDOO</vt:lpstr>
      <vt:lpstr>Introduction</vt:lpstr>
      <vt:lpstr>History of the Didgeridoo</vt:lpstr>
      <vt:lpstr>Cultural Significance</vt:lpstr>
      <vt:lpstr>Construction of the Didgeridoo</vt:lpstr>
      <vt:lpstr>Playing Techniques</vt:lpstr>
      <vt:lpstr>Contemporary Use</vt:lpstr>
      <vt:lpstr>Global Influence</vt:lpstr>
      <vt:lpstr>Preservation of Tradition</vt:lpstr>
      <vt:lpstr>Conclusion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DIDGERIDOO</dc:title>
  <dc:creator>Darío Fernández Herrero</dc:creator>
  <cp:lastModifiedBy>Darío Fernández Herrero</cp:lastModifiedBy>
  <cp:revision>1</cp:revision>
  <dcterms:modified xsi:type="dcterms:W3CDTF">2024-06-08T09:44:45Z</dcterms:modified>
</cp:coreProperties>
</file>